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2172" y="1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Picture 1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929" y="6317294"/>
            <a:ext cx="984278" cy="511488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380732" y="-26527"/>
            <a:ext cx="7751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Geography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Progression Reception &amp;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Geography </a:t>
            </a:r>
            <a:r>
              <a:rPr lang="en-GB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about the world and people and places in it.</a:t>
            </a:r>
            <a:endParaRPr lang="en-US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313147" y="-18756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5674" y="6636056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977" y="51661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6200000">
            <a:off x="3810700" y="3313950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61360" y="4414778"/>
              <a:ext cx="315098" cy="315098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892562" y="474911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3"/>
          </p:cNvCxnSpPr>
          <p:nvPr/>
        </p:nvCxnSpPr>
        <p:spPr>
          <a:xfrm flipV="1">
            <a:off x="2071749" y="3266418"/>
            <a:ext cx="1922111" cy="13967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156474" y="2834646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311000" y="3023338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08549" y="3732484"/>
            <a:ext cx="187904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Locational knowledge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2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51342" y="3982809"/>
            <a:ext cx="3275093" cy="60225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Name and locate the world’s continents &amp; oceans using an atlas, globe or a map.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Name and locate the countries of the UK.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060836" y="1146911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197300" y="1317735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6474" y="77121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90423" y="226549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39" idx="12"/>
          </p:cNvCxnSpPr>
          <p:nvPr/>
        </p:nvCxnSpPr>
        <p:spPr>
          <a:xfrm>
            <a:off x="2006581" y="502175"/>
            <a:ext cx="1938905" cy="57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62141" y="4808925"/>
            <a:ext cx="15039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Place </a:t>
            </a:r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Knowledge</a:t>
            </a:r>
          </a:p>
        </p:txBody>
      </p:sp>
      <p:sp>
        <p:nvSpPr>
          <p:cNvPr id="12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6242" y="5116323"/>
            <a:ext cx="3427662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similarities and differences between two places.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66813" y="5720123"/>
            <a:ext cx="24945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Human &amp; Physical geography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2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51341" y="5975258"/>
            <a:ext cx="3274959" cy="75613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basic geographical vocabulary to describe physical features.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basic geographical vocabulary to describe the purpose of human features.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895777" y="5400062"/>
            <a:ext cx="258384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Geographical skills &amp; fieldwork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578682" y="5727516"/>
            <a:ext cx="3044092" cy="108238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Draw and read a simple picture map.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how to use a key.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positional and directional language to give </a:t>
            </a:r>
            <a:r>
              <a:rPr lang="en-US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directions.*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>
              <a:lnSpc>
                <a:spcPct val="100000"/>
              </a:lnSpc>
            </a:pPr>
            <a:endParaRPr lang="en-GB" sz="800" dirty="0" smtClean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GB" sz="8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* Links with mathematics</a:t>
            </a:r>
            <a:endParaRPr lang="en-US" sz="8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266862" y="1116154"/>
            <a:ext cx="187904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Locational knowledge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387031" y="1434871"/>
            <a:ext cx="3599365" cy="100236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Name and locate the capital cities of the </a:t>
            </a: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UK.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Name and locate seas around the UK.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Locate the equator, and North and South poles.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compass directions to describe a route or a location.*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472129" y="2308798"/>
            <a:ext cx="15039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Place </a:t>
            </a:r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Knowledge</a:t>
            </a:r>
          </a:p>
        </p:txBody>
      </p:sp>
      <p:sp>
        <p:nvSpPr>
          <p:cNvPr id="16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387031" y="2611775"/>
            <a:ext cx="3492499" cy="60225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some of the characteristics of the countries of the UK.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76801" y="3213886"/>
            <a:ext cx="24945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Human &amp; Physical geography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6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387031" y="3493068"/>
            <a:ext cx="3492500" cy="127935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Compare similarities and differences between an area of the UK and a contrasting non-European country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appropriate geographical vocabulary to describe physical features.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appropriate geographical vocabulary to explain how and why people use a range of human features.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Describe ways to improve the local environment.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32173" y="4898386"/>
            <a:ext cx="258384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Geographical skills &amp; fieldwork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64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387031" y="5123879"/>
            <a:ext cx="3492499" cy="198108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how to use symbols and keys.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draw and read a range of simple maps.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Study aerial photographs to describe features and characteristics of an area.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Collect and organise simple data from maps and fieldwork.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Ask and answer simple questions through observation and data collection.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compass directions to describe a </a:t>
            </a: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route.*</a:t>
            </a:r>
            <a:endParaRPr lang="en-GB" sz="1000" dirty="0" smtClean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>
              <a:lnSpc>
                <a:spcPct val="100000"/>
              </a:lnSpc>
            </a:pPr>
            <a:endParaRPr lang="en-GB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GB" sz="8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* Links with mathematics</a:t>
            </a: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9013844">
            <a:off x="7148583" y="249138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01" name="TextBox 10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34325" y="940299"/>
            <a:ext cx="15039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Place 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Knowledge</a:t>
            </a:r>
          </a:p>
        </p:txBody>
      </p:sp>
      <p:sp>
        <p:nvSpPr>
          <p:cNvPr id="3" name="Rectangle 2"/>
          <p:cNvSpPr/>
          <p:nvPr/>
        </p:nvSpPr>
        <p:spPr>
          <a:xfrm>
            <a:off x="176287" y="1263739"/>
            <a:ext cx="29137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Explain some similarities and differences between life in this country and life in other countries. 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Fira Sans Light" panose="020B0403050000020004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00773" y="1875728"/>
            <a:ext cx="24945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Human &amp; Physical geography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2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46780" y="2200815"/>
            <a:ext cx="2962020" cy="57147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accent5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Describe their immediate environment using knowledge from observation, discussion, stories, non-fiction texts, and maps. </a:t>
            </a:r>
            <a:endParaRPr lang="en-US" sz="1000" dirty="0">
              <a:solidFill>
                <a:schemeClr val="accent5">
                  <a:lumMod val="7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3"/>
            <a:endCxn id="106" idx="10"/>
          </p:cNvCxnSpPr>
          <p:nvPr/>
        </p:nvCxnSpPr>
        <p:spPr>
          <a:xfrm>
            <a:off x="7185331" y="1872523"/>
            <a:ext cx="81299" cy="633407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335</Words>
  <Application>Microsoft Office PowerPoint</Application>
  <PresentationFormat>Widescreen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Fira Sans Light</vt:lpstr>
      <vt:lpstr>League Spartan</vt:lpstr>
      <vt:lpstr>Open Sans Light</vt:lpstr>
      <vt:lpstr>Poppins</vt:lpstr>
      <vt:lpstr>Wingdings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49</cp:revision>
  <cp:lastPrinted>2019-11-06T12:57:56Z</cp:lastPrinted>
  <dcterms:created xsi:type="dcterms:W3CDTF">2019-11-04T14:10:22Z</dcterms:created>
  <dcterms:modified xsi:type="dcterms:W3CDTF">2023-03-13T10:31:44Z</dcterms:modified>
</cp:coreProperties>
</file>