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-8626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53354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7317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3729533">
            <a:off x="3775775" y="3737432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45655" y="471722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>
            <a:off x="2789516" y="3758726"/>
            <a:ext cx="1061285" cy="68481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874241" y="3312987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2050389" y="3500501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9482706" y="1181388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9619170" y="1352212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8876" y="33708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89303" y="180503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2" idx="6"/>
          </p:cNvCxnSpPr>
          <p:nvPr/>
        </p:nvCxnSpPr>
        <p:spPr>
          <a:xfrm>
            <a:off x="2008983" y="458762"/>
            <a:ext cx="1797871" cy="3886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769953" y="2216451"/>
            <a:ext cx="4102129" cy="424731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Children will be able to: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Define the terms 'danger', 'risk' and 'hazard' and explain the difference between them;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situations which are either dangerous, risky or hazardous;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simple strategies for managing risk.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images that are safe/unsafe to share online;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Know and explain strategies for safe online sharing;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and explain the implications of sharing images online without 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consent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Define what is meant by the word 'dare';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from given scenarios which are dares and which are not;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strategies for managing dares.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that medicines are drugs;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safety issues for medicine use;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alternatives to taking a medicine when unwell;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strategies for limiting the spread of infectious diseases (e.g. hand-washing routines).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some of the key risks and effects of smoking and drinking alcohol;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that increasing numbers of young people are choosing not to smoke and that not all people drink alcohol (Social Norms theory).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Describe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stages of identifying and managing risk;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people they can ask for help in managing risk.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that we can be influenced both positively and negatively;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Give examples of some of the consequences of behaving in an unacceptable, unhealthy or risky way.</a:t>
            </a:r>
            <a:endParaRPr lang="en-US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8733891">
            <a:off x="6998188" y="2526325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94642" y="4136000"/>
            <a:ext cx="317671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000" b="1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Understand that the body gets energy from food, water and air (oxygen);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that exercise and sleep are important parts of a healthy lifestyle.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the importance of sleep in maintaining a healthy, balanced lifestyle;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Identify simple bedtime routines that promote healthy sleep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chemeClr val="bg1">
                  <a:lumMod val="50000"/>
                </a:schemeClr>
              </a:solidFill>
              <a:ea typeface="League Spartan" charset="0"/>
              <a:cs typeface="Poppins" pitchFamily="2" charset="77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emotions and physical feelings associated with feeling unsafe;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Identify people who can help them when they feel unsafe.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the range of feelings that are associated with loss.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Understand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that medicines can sometimes make people feel better when they’re ill; 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57164" y="925817"/>
            <a:ext cx="29795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 smtClean="0">
                <a:solidFill>
                  <a:schemeClr val="accent1">
                    <a:lumMod val="75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Explain what they should do if they feel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unsafe.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Recognise potential dangers and how to stay safe, inside and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outside.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Learn the importance of keeping safe around medicines and unknown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products.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Talk about how to keep their bodies healthy and safe.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Name ways to stay safe around medicines.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Know how to stay safe in their home, classroom and outside.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Know age-appropriate ways to stay safe online.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Name adults in their lives and those in their community who keep them safe.</a:t>
            </a: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  <a:endCxn id="106" idx="10"/>
          </p:cNvCxnSpPr>
          <p:nvPr/>
        </p:nvCxnSpPr>
        <p:spPr>
          <a:xfrm flipH="1">
            <a:off x="7096352" y="1606442"/>
            <a:ext cx="2386354" cy="937475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93" y="6164359"/>
            <a:ext cx="1130485" cy="587466"/>
          </a:xfrm>
          <a:prstGeom prst="rect">
            <a:avLst/>
          </a:prstGeom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642217" y="1075213"/>
            <a:ext cx="361483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smtClean="0">
                <a:solidFill>
                  <a:srgbClr val="0070C0"/>
                </a:solidFill>
                <a:latin typeface="Fira Sans" panose="020B0503050000020004" pitchFamily="34" charset="0"/>
              </a:rPr>
              <a:t>Keeping </a:t>
            </a:r>
            <a:r>
              <a:rPr lang="en-US" sz="3000" b="1">
                <a:solidFill>
                  <a:srgbClr val="0070C0"/>
                </a:solidFill>
                <a:latin typeface="Fira Sans" panose="020B0503050000020004" pitchFamily="34" charset="0"/>
              </a:rPr>
              <a:t>M</a:t>
            </a:r>
            <a:r>
              <a:rPr lang="en-US" sz="3000" b="1" smtClean="0">
                <a:solidFill>
                  <a:srgbClr val="0070C0"/>
                </a:solidFill>
                <a:latin typeface="Fira Sans" panose="020B0503050000020004" pitchFamily="34" charset="0"/>
              </a:rPr>
              <a:t>yself </a:t>
            </a:r>
            <a:r>
              <a:rPr lang="en-US" sz="3000" b="1" dirty="0">
                <a:solidFill>
                  <a:srgbClr val="0070C0"/>
                </a:solidFill>
                <a:latin typeface="Fira Sans" panose="020B0503050000020004" pitchFamily="34" charset="0"/>
              </a:rPr>
              <a:t>S</a:t>
            </a:r>
            <a:r>
              <a:rPr lang="en-US" sz="3000" b="1" smtClean="0">
                <a:solidFill>
                  <a:srgbClr val="0070C0"/>
                </a:solidFill>
                <a:latin typeface="Fira Sans" panose="020B0503050000020004" pitchFamily="34" charset="0"/>
              </a:rPr>
              <a:t>afe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302765" y="4948859"/>
            <a:ext cx="31767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Explain simple issues of safety and responsibility about medicines and their use.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 (body)"/>
                <a:cs typeface="Calibri" panose="020F0502020204030204" pitchFamily="34" charset="0"/>
              </a:rPr>
              <a:t>and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 (body)"/>
                <a:cs typeface="Calibri" panose="020F0502020204030204" pitchFamily="34" charset="0"/>
              </a:rPr>
              <a:t>learn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the PANTS rules;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Name and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cs typeface="Calibri" panose="020F0502020204030204" pitchFamily="34" charset="0"/>
              </a:rPr>
              <a:t>know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which parts should be private;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Explain the difference between appropriate and inappropriate touch;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that they have the right to say “no” to unwanted touch;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Start thinking about who they trust and who they can ask for help. </a:t>
            </a:r>
          </a:p>
        </p:txBody>
      </p:sp>
      <p:sp>
        <p:nvSpPr>
          <p:cNvPr id="89" name="Rectangle 88"/>
          <p:cNvSpPr/>
          <p:nvPr/>
        </p:nvSpPr>
        <p:spPr>
          <a:xfrm>
            <a:off x="4207797" y="62829"/>
            <a:ext cx="78717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PSHE/RHE Skills Progression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Reception </a:t>
            </a:r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&amp; KS1</a:t>
            </a:r>
            <a:b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1400" b="1" dirty="0">
                <a:solidFill>
                  <a:srgbClr val="0070C0"/>
                </a:solidFill>
                <a:latin typeface="Fira Sans" panose="020B0503050000020004" pitchFamily="34" charset="0"/>
              </a:rPr>
              <a:t>PSHE teaches us to stay happy, healthy and safe</a:t>
            </a:r>
            <a:endParaRPr lang="en-US" sz="28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2408</TotalTime>
  <Words>508</Words>
  <Application>Microsoft Office PowerPoint</Application>
  <PresentationFormat>Widescreen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(body)</vt:lpstr>
      <vt:lpstr>Calibri Light</vt:lpstr>
      <vt:lpstr>Fira Sans</vt:lpstr>
      <vt:lpstr>Fira Sans Light</vt:lpstr>
      <vt:lpstr>League Spartan</vt:lpstr>
      <vt:lpstr>Poppins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60</cp:revision>
  <cp:lastPrinted>2019-12-05T11:29:55Z</cp:lastPrinted>
  <dcterms:created xsi:type="dcterms:W3CDTF">2019-11-04T14:10:22Z</dcterms:created>
  <dcterms:modified xsi:type="dcterms:W3CDTF">2023-03-13T10:47:12Z</dcterms:modified>
</cp:coreProperties>
</file>