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289016" y="94921"/>
            <a:ext cx="79029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Music Skills Progression Reception &amp; KS1</a:t>
            </a:r>
            <a:b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Music </a:t>
            </a:r>
            <a:r>
              <a:rPr lang="en-GB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that sounds help us to express ideas and emotions</a:t>
            </a:r>
            <a:endParaRPr lang="en-US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3637534" y="2540166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322550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90" idx="3"/>
            <a:endCxn id="232" idx="7"/>
          </p:cNvCxnSpPr>
          <p:nvPr/>
        </p:nvCxnSpPr>
        <p:spPr>
          <a:xfrm flipV="1">
            <a:off x="1811143" y="2520619"/>
            <a:ext cx="1996297" cy="14094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176806" y="2337118"/>
            <a:ext cx="668830" cy="660003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211299" y="2492283"/>
            <a:ext cx="5998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Y1/2</a:t>
            </a:r>
            <a:endParaRPr lang="en-US" sz="16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86862" y="2924803"/>
            <a:ext cx="150784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Control of Voice 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2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22386" y="3100454"/>
            <a:ext cx="2994564" cy="223346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find their singing voice and use their voices confidently.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Sing a melody accurately 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within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their own 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range. 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Sing with a sense of awareness of pulse and control of rhythm.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 phrase lengths and know when to 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breathe.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Know when to start and stop singing.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Sing songs expressively.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Follow pitch movements with their hands and use high, low and middle voices.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Begin to sing with control of pitch (e.g. following the shape of the melody).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Sing with an awareness of other performers. </a:t>
            </a:r>
            <a:endParaRPr lang="en-GB" sz="1000" dirty="0" smtClean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Sing in a round.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80613" y="-19096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354650" y="256928"/>
            <a:ext cx="481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</p:cNvCxnSpPr>
          <p:nvPr/>
        </p:nvCxnSpPr>
        <p:spPr>
          <a:xfrm flipV="1">
            <a:off x="2030720" y="305288"/>
            <a:ext cx="1793038" cy="10067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56565" y="5848488"/>
            <a:ext cx="291451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Listening, Memory and Movement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2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55091" y="6060783"/>
            <a:ext cx="3223924" cy="8577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Recall and remember short songs and sequences and patterns of sounds.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Respond physically when performing, composing and appraising music.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different sound sources. 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9897" y="760194"/>
            <a:ext cx="145815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Control of Voice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96795" y="935271"/>
            <a:ext cx="3017745" cy="123011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Open Sans Light" panose="020B0306030504020204" pitchFamily="34" charset="0"/>
                <a:cs typeface="Open Sans Light" panose="020B0306030504020204" pitchFamily="34" charset="0"/>
              </a:rPr>
              <a:t>Can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Open Sans Light" panose="020B0306030504020204" pitchFamily="34" charset="0"/>
                <a:cs typeface="Open Sans Light" panose="020B0306030504020204" pitchFamily="34" charset="0"/>
              </a:rPr>
              <a:t>use voice to make a range of different sounds.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  <a:ea typeface="Open Sans Light" panose="020B0306030504020204" pitchFamily="34" charset="0"/>
                <a:cs typeface="Open Sans Light" panose="020B0306030504020204" pitchFamily="34" charset="0"/>
              </a:rPr>
              <a:t>Begin to join in with familiar songs.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Children sing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songs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make music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and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experiment with ways of changing them. </a:t>
            </a:r>
            <a:endParaRPr lang="en-GB" sz="1000" dirty="0" smtClean="0">
              <a:solidFill>
                <a:schemeClr val="accent1">
                  <a:lumMod val="75000"/>
                </a:schemeClr>
              </a:solidFill>
              <a:latin typeface="Fira Sans Light" panose="020B0403050000020004"/>
            </a:endParaRPr>
          </a:p>
          <a:p>
            <a:pPr>
              <a:lnSpc>
                <a:spcPct val="100000"/>
              </a:lnSpc>
            </a:pPr>
            <a:r>
              <a:rPr lang="en-GB" sz="14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Control of instruments</a:t>
            </a:r>
            <a:endParaRPr lang="en-GB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Explores the different sounds of instruments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642472" y="4869588"/>
            <a:ext cx="250709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Control of Pulse and Rhythm 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398738" y="5231897"/>
            <a:ext cx="2994564" cy="134091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the pulse in different pieces of music.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the pulse and join in getting faster and slower together.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long and short sounds in music.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Perform a rhythm to a given pulse.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Begin to internalise and create rhythmic patterns.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Accompany a chant or song by clapping or playing the pulse or rhythm.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27164" y="1514431"/>
            <a:ext cx="184531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Exploration of Sound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3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597419" y="1855869"/>
            <a:ext cx="2994564" cy="96670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To </a:t>
            </a:r>
            <a:r>
              <a:rPr lang="en-GB" sz="96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explore different sound sources.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</a:t>
            </a:r>
            <a:r>
              <a:rPr lang="en-GB" sz="96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sounds and recognise how they can give a message</a:t>
            </a: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  <a:endParaRPr lang="en-GB" sz="96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</a:t>
            </a:r>
            <a:r>
              <a:rPr lang="en-GB" sz="96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and chose sounds in response to a given stimulus.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</a:t>
            </a:r>
            <a:r>
              <a:rPr lang="en-GB" sz="96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how sounds can be changed.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96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Change </a:t>
            </a:r>
            <a:r>
              <a:rPr lang="en-GB" sz="96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sounds to reflect different stimuli.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913533" y="959905"/>
            <a:ext cx="196957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Control of Instruments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4423246" y="1177683"/>
            <a:ext cx="3315203" cy="97158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Play instruments in different ways and create sound effects.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Handle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and play instruments with control.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different groups of instruments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508312" y="3019460"/>
            <a:ext cx="119936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Composition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665775" y="3298630"/>
            <a:ext cx="3822742" cy="60225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Contribute to the creation of a class composition.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Basic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skills developments for composition in KS1 are to be found within ‘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Exploration of sound’.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976804" y="3910197"/>
            <a:ext cx="25649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Reading and Writing Notation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646272" y="4275980"/>
            <a:ext cx="3320071" cy="10023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Perform long and short sounds in response to symbols.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long and short sounds on instruments.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Play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and sing phrase from dot notation.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Record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their own ideas.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their own symbols as part of a class score.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724700" y="5279946"/>
            <a:ext cx="106913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Performing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646272" y="5615470"/>
            <a:ext cx="3300569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Perform as a group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and follow instructions that combine the 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music.</a:t>
            </a:r>
            <a:endParaRPr lang="en-GB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78254" y="5980775"/>
            <a:ext cx="224606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Evaluating and Appraising</a:t>
            </a:r>
            <a:endParaRPr lang="en-US" sz="14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5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665775" y="6387415"/>
            <a:ext cx="3310118" cy="41758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Choose sounds and instruments carefully and make </a:t>
            </a:r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improvements to </a:t>
            </a: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their own and others’ work.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850" y="6177595"/>
            <a:ext cx="1130485" cy="587466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0653766" y="1928559"/>
            <a:ext cx="1226618" cy="109260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GB" sz="14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Diversity </a:t>
            </a:r>
          </a:p>
          <a:p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Significant people:</a:t>
            </a:r>
          </a:p>
          <a:p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Beatles</a:t>
            </a:r>
          </a:p>
          <a:p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Alicia Keyes</a:t>
            </a:r>
          </a:p>
          <a:p>
            <a:r>
              <a:rPr lang="en-GB" sz="1000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Aretha Franklin</a:t>
            </a:r>
            <a:endParaRPr lang="en-GB" sz="1100" dirty="0" smtClean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  <a:p>
            <a:endParaRPr lang="en-GB" sz="1100" dirty="0" smtClean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451</Words>
  <Application>Microsoft Office PowerPoint</Application>
  <PresentationFormat>Widescreen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60</cp:revision>
  <cp:lastPrinted>2022-09-27T09:02:48Z</cp:lastPrinted>
  <dcterms:created xsi:type="dcterms:W3CDTF">2019-11-04T14:10:22Z</dcterms:created>
  <dcterms:modified xsi:type="dcterms:W3CDTF">2023-03-13T10:52:14Z</dcterms:modified>
</cp:coreProperties>
</file>