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390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145637" y="2298"/>
            <a:ext cx="80463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Computing </a:t>
            </a:r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Reception &amp; </a:t>
            </a:r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2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Computing </a:t>
            </a:r>
            <a:r>
              <a:rPr lang="en-GB" sz="20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how to use technology. </a:t>
            </a:r>
            <a:endParaRPr lang="en-US" sz="2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1679ED8B-8E74-8B47-8B43-EE78C8B308C2}"/>
              </a:ext>
            </a:extLst>
          </p:cNvPr>
          <p:cNvCxnSpPr/>
          <p:nvPr/>
        </p:nvCxnSpPr>
        <p:spPr>
          <a:xfrm>
            <a:off x="3318294" y="61747"/>
            <a:ext cx="685800" cy="0"/>
          </a:xfrm>
          <a:prstGeom prst="line">
            <a:avLst/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6302" y="663295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3630302" y="2999603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53051" y="757956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 flipV="1">
            <a:off x="1887308" y="2980056"/>
            <a:ext cx="1912900" cy="12403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062663" y="2709231"/>
            <a:ext cx="824645" cy="789722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203345" y="2863532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5902" y="3497548"/>
            <a:ext cx="2012282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Computer Science (CS)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2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1214" y="3786189"/>
            <a:ext cx="3174020" cy="109469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what an algorithm is and can create a simple, linear algorithm symbolically.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that computers need instructions in order for things to happen.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create a simple programme using precise instructions that does not rely on text.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060836" y="114691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197300" y="1317735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4453" y="348377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8402" y="497805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39" idx="15"/>
          </p:cNvCxnSpPr>
          <p:nvPr/>
        </p:nvCxnSpPr>
        <p:spPr>
          <a:xfrm>
            <a:off x="2004560" y="773431"/>
            <a:ext cx="1811907" cy="151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89981" y="4980843"/>
            <a:ext cx="237000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Information Technology (IT)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9023" y="5301857"/>
            <a:ext cx="3133986" cy="11254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Recognises that digital content can be represented in different forms and distinguish between different forms.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locate information on the world wide web using a web browser.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create, store and edit digital content using file and folder names.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Talks about creations and makes changes to improve it.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075872" y="4995564"/>
            <a:ext cx="172534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Digital Literacy (DL)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488847" y="5271859"/>
            <a:ext cx="2889886" cy="124858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explain the importance of and how to communicate safely and respectfully online and the need to keep personal information private.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Knows what to do when concerned about online content or contact.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Gives examples of common uses of Information Technology within and beyond the classroom.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61279" y="1455904"/>
            <a:ext cx="108792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Technology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15587" y="1764870"/>
            <a:ext cx="3002632" cy="78691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technology to enhance communication, language, arts, maths and literacy.</a:t>
            </a:r>
            <a:endParaRPr lang="en-GB" sz="1000" dirty="0" smtClean="0">
              <a:solidFill>
                <a:schemeClr val="accent1">
                  <a:lumMod val="7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Begin to use simple programs </a:t>
            </a:r>
            <a:r>
              <a:rPr lang="en-GB" sz="100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with support</a:t>
            </a:r>
            <a:endParaRPr lang="en-GB" sz="1000" dirty="0" smtClean="0">
              <a:solidFill>
                <a:schemeClr val="accent1">
                  <a:lumMod val="7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Talks about and knows how to stay safe online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05434" y="836805"/>
            <a:ext cx="199144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Computer Science (CS)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1170889"/>
            <a:ext cx="3630137" cy="118702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that algorithms are hidden underneath all digital devices.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Designs simple algorithms and can use ‘loops’.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Reasons logically to predict the outcomes of or behaviour of a program.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Detects and corrects simple errors (debugs) programs.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Identifies a range of digital devices that can be considered a computer.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a range of input and output. </a:t>
            </a: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devices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103919" y="2682013"/>
            <a:ext cx="237000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Information Technology (IT)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6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2940722"/>
            <a:ext cx="3630137" cy="149480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Recognises that data can be recorded in different types, e.g. text and number.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Puts data e.g. number into tables to make it useful*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Navigates the web and can carry out simple web searches to collect digital content.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a variety of software with increasing independence to manipulate, present and organise digital content.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Talks about creations and makes changes based on feedback received.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66222" y="4596845"/>
            <a:ext cx="172534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Digital Literacy (DL)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6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4962139"/>
            <a:ext cx="3630137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demonstrate and explain how computers are used safely and responsibly.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explain a range of ways to report unacceptable content or contact.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Shows an awareness of the quality of digital content collected.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3"/>
            <a:endCxn id="105" idx="1"/>
          </p:cNvCxnSpPr>
          <p:nvPr/>
        </p:nvCxnSpPr>
        <p:spPr>
          <a:xfrm flipH="1">
            <a:off x="7071607" y="1872523"/>
            <a:ext cx="113724" cy="64837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0217882" y="5766230"/>
            <a:ext cx="1675343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en-US" sz="10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*links to Science and Mathematics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850" y="6177595"/>
            <a:ext cx="1130485" cy="58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82847" y="76649"/>
            <a:ext cx="587641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Computing </a:t>
            </a:r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</a:t>
            </a:r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KS2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 rot="10800000" flipV="1">
            <a:off x="3169586" y="-9789"/>
            <a:ext cx="4525662" cy="6867332"/>
            <a:chOff x="6263905" y="0"/>
            <a:chExt cx="9051323" cy="13734664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23" y="2"/>
              <a:ext cx="8722603" cy="13734662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04" name="Freeform 103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8997" y="49082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7167502" y="543851"/>
            <a:ext cx="292693" cy="502959"/>
            <a:chOff x="5371490" y="815546"/>
            <a:chExt cx="645641" cy="1071950"/>
          </a:xfrm>
        </p:grpSpPr>
        <p:sp>
          <p:nvSpPr>
            <p:cNvPr id="106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2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3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9009956" y="76649"/>
            <a:ext cx="968353" cy="933488"/>
            <a:chOff x="3526751" y="3930679"/>
            <a:chExt cx="1700213" cy="1700213"/>
          </a:xfrm>
        </p:grpSpPr>
        <p:sp>
          <p:nvSpPr>
            <p:cNvPr id="133" name="Oval 132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C0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36" name="Oval 135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C0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137" name="TextBox 136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9039699" y="287500"/>
            <a:ext cx="8851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rgbClr val="C00000"/>
                </a:solidFill>
                <a:latin typeface="Fira Sans" panose="020B0503050000020004" pitchFamily="34" charset="0"/>
              </a:rPr>
              <a:t>Y3/4</a:t>
            </a:r>
            <a:endParaRPr lang="en-US" sz="2700" b="1" dirty="0">
              <a:solidFill>
                <a:srgbClr val="C00000"/>
              </a:solidFill>
              <a:latin typeface="Fira Sans" panose="020B0503050000020004" pitchFamily="34" charset="0"/>
            </a:endParaRP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133" idx="2"/>
            <a:endCxn id="107" idx="0"/>
          </p:cNvCxnSpPr>
          <p:nvPr/>
        </p:nvCxnSpPr>
        <p:spPr>
          <a:xfrm flipH="1">
            <a:off x="7400980" y="543393"/>
            <a:ext cx="1608976" cy="16402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Freeform 139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6818" y="6625118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20455773">
            <a:off x="4107503" y="2540172"/>
            <a:ext cx="524235" cy="343140"/>
            <a:chOff x="10712698" y="4284706"/>
            <a:chExt cx="1071948" cy="645640"/>
          </a:xfrm>
        </p:grpSpPr>
        <p:sp>
          <p:nvSpPr>
            <p:cNvPr id="154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5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6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7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8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7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8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9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0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1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2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3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4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5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6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7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8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179" name="Straight Arrow Connector 178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endCxn id="155" idx="11"/>
          </p:cNvCxnSpPr>
          <p:nvPr/>
        </p:nvCxnSpPr>
        <p:spPr>
          <a:xfrm>
            <a:off x="3462123" y="1413609"/>
            <a:ext cx="1088206" cy="112139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2675300" y="727488"/>
            <a:ext cx="915275" cy="891478"/>
            <a:chOff x="15077620" y="3861481"/>
            <a:chExt cx="1700213" cy="1700213"/>
          </a:xfrm>
        </p:grpSpPr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83" name="TextBox 182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685316" y="936168"/>
            <a:ext cx="8851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rgbClr val="00B050"/>
                </a:solidFill>
                <a:latin typeface="Fira Sans" panose="020B0503050000020004" pitchFamily="34" charset="0"/>
              </a:rPr>
              <a:t>Y5/6</a:t>
            </a:r>
            <a:endParaRPr lang="en-US" sz="2700" b="1" dirty="0">
              <a:solidFill>
                <a:srgbClr val="00B050"/>
              </a:solidFill>
              <a:latin typeface="Fira Sans" panose="020B0503050000020004" pitchFamily="34" charset="0"/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82716" y="1423477"/>
            <a:ext cx="199144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Computer Science (CS)</a:t>
            </a:r>
            <a:endParaRPr lang="en-US" sz="1400" b="1" dirty="0">
              <a:solidFill>
                <a:srgbClr val="00B05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21785" y="1736463"/>
            <a:ext cx="3402132" cy="149480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iteration to simplify processes within an algorithm.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Creates different solutions (algorithms) to solve a problem and recognises that that different algorithms exist for the same problem.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and uses ‘Boolean’ and applies it to the context of programming.  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Knows that digital computers use binary to represent all data.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how search engines rank results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create webpages using HTML or CSS.</a:t>
            </a:r>
            <a:endParaRPr lang="en-GB" sz="1000" dirty="0">
              <a:solidFill>
                <a:srgbClr val="00B05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528753" y="3339287"/>
            <a:ext cx="237000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Information Technology (IT)</a:t>
            </a:r>
            <a:endParaRPr lang="en-US" sz="1400" b="1" dirty="0">
              <a:solidFill>
                <a:srgbClr val="00B05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9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19054" y="3659297"/>
            <a:ext cx="3014485" cy="180257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Performs searches and queries in data sets using ‘Boolean’ searches to improve the accuracy of data returned. 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that poor data leads to unreliable search results.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Explains the differences between physical, wireless and mobile networks.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Evaluates the trustworthiness of digital content.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Considers the usability of visual designs when creating digital content for a known audience.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Critically evaluates creations and solutions  and identifies improvements and refinements.	 </a:t>
            </a:r>
            <a:endParaRPr lang="en-GB" sz="1000" dirty="0">
              <a:solidFill>
                <a:srgbClr val="00B05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09165" y="5600075"/>
            <a:ext cx="172534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Digital Literacy (DL)</a:t>
            </a:r>
            <a:endParaRPr lang="en-US" sz="1400" b="1" dirty="0">
              <a:solidFill>
                <a:srgbClr val="00B05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9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25705" y="5889907"/>
            <a:ext cx="2915983" cy="9408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Recognises how the use of technology impacts on society.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demonstrate and explain how computers are used safely and responsibly.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explain a range of ways to report unacceptable content or contact</a:t>
            </a:r>
            <a:r>
              <a:rPr lang="en-GB" sz="1000" dirty="0" smtClean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  <a:endParaRPr lang="en-GB" sz="1000" dirty="0">
              <a:solidFill>
                <a:srgbClr val="00B05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699169" y="1099756"/>
            <a:ext cx="199144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Computer Science (CS)</a:t>
            </a:r>
            <a:endParaRPr lang="en-US" sz="1400" b="1" dirty="0">
              <a:solidFill>
                <a:srgbClr val="C0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7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932592" y="1384103"/>
            <a:ext cx="3813291" cy="118702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Designs algorithms using diagrams to express solutions.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repetition and two-way selection e.g. if, then. 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De-bugs programmes by using decomposition to create sub solutions.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how to effectively use search engines and how results are selected.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identify tasks that are best completed by humans or computers.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different input devices to collect data e.g. sensors and application software.</a:t>
            </a:r>
            <a:endParaRPr lang="en-GB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509886" y="2737035"/>
            <a:ext cx="237000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Information Technology (IT)</a:t>
            </a:r>
            <a:endParaRPr lang="en-US" sz="1400" b="1" dirty="0">
              <a:solidFill>
                <a:srgbClr val="C0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74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932592" y="3048392"/>
            <a:ext cx="3813291" cy="164869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Understands the differences between information and data.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different approaches to sorting and filtering data to improve searches for information.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search engines effectively using quotation marks, AND, OR etc.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Recognising the audience, creates digital content combining software packages and internet services.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Seeks feedback on creations to make appropriate improvements based on the feedback.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GB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866682" y="4600538"/>
            <a:ext cx="172534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Digital Literacy (DL)</a:t>
            </a:r>
            <a:endParaRPr lang="en-US" sz="1400" b="1" dirty="0">
              <a:solidFill>
                <a:srgbClr val="C0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7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932592" y="4898144"/>
            <a:ext cx="3813291" cy="78691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demonstrate and explain how computers are used safely and responsibly.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explain a range of ways to report unacceptable content or contact.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Recognises what is acceptable and unacceptable behaviour online when using technologies and online services.</a:t>
            </a:r>
            <a:endParaRPr lang="en-GB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6306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1032</TotalTime>
  <Words>789</Words>
  <Application>Microsoft Office PowerPoint</Application>
  <PresentationFormat>Widescreen</PresentationFormat>
  <Paragraphs>79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53</cp:revision>
  <cp:lastPrinted>2020-02-03T13:14:13Z</cp:lastPrinted>
  <dcterms:created xsi:type="dcterms:W3CDTF">2019-11-04T14:10:22Z</dcterms:created>
  <dcterms:modified xsi:type="dcterms:W3CDTF">2023-03-13T10:34:19Z</dcterms:modified>
</cp:coreProperties>
</file>