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00025" y="823913"/>
            <a:ext cx="7235825" cy="4070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64010" y="5154121"/>
            <a:ext cx="6107404" cy="488348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133540" y="0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9595" y="6601598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140" y="84954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3729533">
            <a:off x="3775775" y="3737432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745655" y="471722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2" idx="7"/>
          </p:cNvCxnSpPr>
          <p:nvPr/>
        </p:nvCxnSpPr>
        <p:spPr>
          <a:xfrm>
            <a:off x="2789516" y="3758726"/>
            <a:ext cx="1061285" cy="68481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874241" y="3312987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2050389" y="3500501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9437102" y="711787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9616022" y="904286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58876" y="33708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289303" y="180503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52" idx="6"/>
          </p:cNvCxnSpPr>
          <p:nvPr/>
        </p:nvCxnSpPr>
        <p:spPr>
          <a:xfrm>
            <a:off x="2008983" y="458762"/>
            <a:ext cx="1797871" cy="38863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828487" y="1587313"/>
            <a:ext cx="4422047" cy="532453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Children will be able to: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how different people in the school and local community help them stay healthy and safe;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Define what is meant by 'being responsible';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Describe the various responsibilities of those who help them stay healthy and safe;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Suggest ways they can help the people who keep them healthy and safe.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that humans have rights and also responsibilities;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some rights and also responsibilities that come with these.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the reason we have rules;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Suggest and engage with ways that they can contribute to the decision-making process in school (e.g. through pupil voice/school council);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Recognise that everyone can make a difference within a democratic process.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Define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the word influence;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Recognise that reports in the media can influence the way they think about a topic;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Form and present their own opinions based on factual information and express or present these in a respectful and courteous manner.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the role of the bystander and how it can influence bullying or other anti-social behaviour;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Recognise that they can play a role in influencing outcomes of situations by their actions.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some of the ways that various national and international environmental organisations work to help take care of the environment;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and explain the value of this work.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Define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the terms 'income' and 'expenditure';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List some of the items and services of expenditure in the school and in the home;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Prioritise items of expenditure in the home from most essential to least essential.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what is meant by the terms 'income tax', 'National Insurance' and 'VAT';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how a payslip is laid out showing both pay and deductions;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Prioritise public services from most essential to least essential.</a:t>
            </a:r>
            <a:endParaRPr lang="en-US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6590353">
            <a:off x="6412042" y="2108978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38328" y="4299274"/>
            <a:ext cx="31767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000" b="1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Children will be able to: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the importance of regular hygiene routines;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Sequence personal hygiene routines into a logical order.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Identify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what they like about the school environment;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who cares for and looks after the school environment.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Demonstrate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responsibility in looking after something (e.g. a class pet or plant);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Explain the importance of looking after things that belong to themselves or to others.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Explain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where people get money from;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List some of the things that money may be spent on in a family home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.</a:t>
            </a:r>
            <a:endParaRPr lang="en-GB" sz="1000" dirty="0">
              <a:solidFill>
                <a:schemeClr val="bg1">
                  <a:lumMod val="50000"/>
                </a:schemeClr>
              </a:solidFill>
              <a:ea typeface="League Spartan" charset="0"/>
              <a:cs typeface="Poppins" pitchFamily="2" charset="77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7164" y="925817"/>
            <a:ext cx="297953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000" b="1" dirty="0" smtClean="0">
                <a:solidFill>
                  <a:schemeClr val="accent1">
                    <a:lumMod val="75000"/>
                  </a:schemeClr>
                </a:solidFill>
                <a:ea typeface="League Spartan" charset="0"/>
                <a:cs typeface="Poppins" pitchFamily="2" charset="77"/>
              </a:rPr>
              <a:t>Children will be able to: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Learn about taking some responsibility for their own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health.</a:t>
            </a:r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Describe ways in which they can help others and why they would do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so.</a:t>
            </a:r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Take care of their home, their learning environment and the natural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environment.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Understand that they can make a difference.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Identify how they can care for their home, school and special people.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Talk about how they can make an impact on the natural world.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Talk about similarities and differences between themselves.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Demonstrate building relationships with friends.</a:t>
            </a: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2"/>
          </p:cNvCxnSpPr>
          <p:nvPr/>
        </p:nvCxnSpPr>
        <p:spPr>
          <a:xfrm flipH="1">
            <a:off x="6636215" y="1136841"/>
            <a:ext cx="2800887" cy="994521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Picture 1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993" y="6164359"/>
            <a:ext cx="1130485" cy="587466"/>
          </a:xfrm>
          <a:prstGeom prst="rect">
            <a:avLst/>
          </a:prstGeom>
        </p:spPr>
      </p:pic>
      <p:sp>
        <p:nvSpPr>
          <p:cNvPr id="122" name="TextBox 121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377401" y="767032"/>
            <a:ext cx="475534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Rights And Responsibilities</a:t>
            </a:r>
            <a:endParaRPr lang="en-US" sz="30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302765" y="4948859"/>
            <a:ext cx="31767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Recognise that different notes and coins have different monetary value;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Explain the importance of keeping money safe;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Identify safe places to keep money;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the concept of 'saving money' (i.e. by keeping it in a safe placed and adding to it).</a:t>
            </a:r>
          </a:p>
        </p:txBody>
      </p:sp>
      <p:sp>
        <p:nvSpPr>
          <p:cNvPr id="88" name="Rectangle 87"/>
          <p:cNvSpPr/>
          <p:nvPr/>
        </p:nvSpPr>
        <p:spPr>
          <a:xfrm>
            <a:off x="4207797" y="62829"/>
            <a:ext cx="78717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PSHE/RHE Skills Progression </a:t>
            </a:r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Reception </a:t>
            </a:r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&amp; KS1</a:t>
            </a:r>
            <a:b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sz="1400" b="1" dirty="0">
                <a:solidFill>
                  <a:srgbClr val="0070C0"/>
                </a:solidFill>
                <a:latin typeface="Fira Sans" panose="020B0503050000020004" pitchFamily="34" charset="0"/>
              </a:rPr>
              <a:t>PSHE teaches us to stay happy, healthy and safe</a:t>
            </a:r>
            <a:endParaRPr lang="en-US" sz="28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2414</TotalTime>
  <Words>567</Words>
  <Application>Microsoft Office PowerPoint</Application>
  <PresentationFormat>Widescreen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Fira Sans</vt:lpstr>
      <vt:lpstr>Fira Sans Light</vt:lpstr>
      <vt:lpstr>League Spartan</vt:lpstr>
      <vt:lpstr>Poppins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60</cp:revision>
  <cp:lastPrinted>2019-12-05T11:29:55Z</cp:lastPrinted>
  <dcterms:created xsi:type="dcterms:W3CDTF">2019-11-04T14:10:22Z</dcterms:created>
  <dcterms:modified xsi:type="dcterms:W3CDTF">2023-03-13T10:28:28Z</dcterms:modified>
</cp:coreProperties>
</file>