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133540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9595" y="6661980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7320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3729533">
            <a:off x="3775775" y="3737432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745655" y="471722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7"/>
          </p:cNvCxnSpPr>
          <p:nvPr/>
        </p:nvCxnSpPr>
        <p:spPr>
          <a:xfrm>
            <a:off x="2797750" y="3651238"/>
            <a:ext cx="1053051" cy="175969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882475" y="3205499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2050392" y="3395879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9482706" y="1181388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9619170" y="1352212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8876" y="33708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89303" y="180503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52" idx="6"/>
          </p:cNvCxnSpPr>
          <p:nvPr/>
        </p:nvCxnSpPr>
        <p:spPr>
          <a:xfrm>
            <a:off x="2008983" y="458762"/>
            <a:ext cx="1797871" cy="3886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769953" y="2293400"/>
            <a:ext cx="4102129" cy="409342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Children will be able to: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Suggest actions that will contribute positively to the life of the classroom;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Make and undertake pledges based on those actions</a:t>
            </a: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.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Take part in creating and agreeing classroom </a:t>
            </a: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rules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Use a range of words to describe feelings;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Recognise that people have different ways of expressing their feelings;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helpful ways of responding to other's feelings</a:t>
            </a: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.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Define what is meant by the terms 'bullying' and 'teasing' showing an understanding of the difference between the two;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situations as to whether they are incidents of teasing or bullying</a:t>
            </a: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.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and describe strategies for dealing with bullying: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Rehearse and demonstrate some of these strategies</a:t>
            </a: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.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the difference between bullying and isolated unkind behaviour;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Recognise that that there are different types of bullying and unkind behaviour;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Understand that bullying and unkind behaviour are both unacceptable ways of behaving</a:t>
            </a: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.</a:t>
            </a:r>
            <a:endParaRPr lang="en-GB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Recognise that friendship is a special kind of relationship;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Identify some of the ways that good friends care for each </a:t>
            </a: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other.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Recognise</a:t>
            </a: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, name and understand how to deal with feelings (e.g. anger, loneliness);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ea typeface="League Spartan" charset="0"/>
                <a:cs typeface="Poppins" pitchFamily="2" charset="77"/>
              </a:rPr>
              <a:t>Explain where someone could get help if they were being upset by someone else’s behaviour.</a:t>
            </a:r>
            <a:endParaRPr lang="en-US" sz="1000" dirty="0">
              <a:solidFill>
                <a:srgbClr val="FF0000"/>
              </a:solidFill>
              <a:ea typeface="League Spartan" charset="0"/>
              <a:cs typeface="Poppins" pitchFamily="2" charset="77"/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8733891">
            <a:off x="6998188" y="2526325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94642" y="4136000"/>
            <a:ext cx="31767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000" b="1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Understand that classroom rules help everyone to learn and be safe;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Explain their classroom rules and be able to contribute to making these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how others might be feeling by reading body language/facial expressions;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Understand and explain how our emotions can give a physical reaction in our body (e.g. butterflies in the tummy etc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.)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Identify a range of feelings;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Identify how feelings might make us behave: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Suggest strategies for someone experiencing 'not so good' feelings to manage these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Recognise that people's bodies and feelings can be hurt;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ea typeface="League Spartan" charset="0"/>
                <a:cs typeface="Poppins" pitchFamily="2" charset="77"/>
              </a:rPr>
              <a:t>Suggest ways of dealing with different kinds of hurt.</a:t>
            </a:r>
            <a:endParaRPr lang="en-US" sz="1000" dirty="0">
              <a:solidFill>
                <a:schemeClr val="bg1">
                  <a:lumMod val="50000"/>
                </a:schemeClr>
              </a:solidFill>
              <a:ea typeface="League Spartan" charset="0"/>
              <a:cs typeface="Poppins" pitchFamily="2" charset="77"/>
            </a:endParaRPr>
          </a:p>
          <a:p>
            <a:pPr algn="just"/>
            <a:endParaRPr lang="en-GB" sz="1000" dirty="0">
              <a:solidFill>
                <a:schemeClr val="bg1">
                  <a:lumMod val="50000"/>
                </a:schemeClr>
              </a:solidFill>
              <a:latin typeface="Fira Sans Light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7164" y="925817"/>
            <a:ext cx="297953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 smtClean="0">
                <a:solidFill>
                  <a:schemeClr val="accent1">
                    <a:lumMod val="75000"/>
                  </a:schemeClr>
                </a:solidFill>
                <a:ea typeface="League Spartan" charset="0"/>
                <a:cs typeface="Poppins" pitchFamily="2" charset="77"/>
              </a:rPr>
              <a:t>Children will be able to: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Recognise that we are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unique.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Describe different feelings and use this skill to manage </a:t>
            </a:r>
            <a:r>
              <a:rPr lang="en-GB" sz="1000" smtClean="0">
                <a:solidFill>
                  <a:schemeClr val="accent1">
                    <a:lumMod val="75000"/>
                  </a:schemeClr>
                </a:solidFill>
              </a:rPr>
              <a:t>relationships.</a:t>
            </a:r>
            <a:endParaRPr lang="en-GB" sz="1000" dirty="0">
              <a:solidFill>
                <a:schemeClr val="accent1">
                  <a:lumMod val="75000"/>
                </a:schemeClr>
              </a:solidFill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Understand that some families are different from theirs, but these families also love and care for one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</a:rPr>
              <a:t>another.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Talk about similarities and differences.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Name special people in their lives.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Describe different feelings.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Identify who can help if they are sad, worried or scared.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</a:rPr>
              <a:t>Identify ways to help others or themselves if they are sad or worried.</a:t>
            </a: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2"/>
            <a:endCxn id="106" idx="10"/>
          </p:cNvCxnSpPr>
          <p:nvPr/>
        </p:nvCxnSpPr>
        <p:spPr>
          <a:xfrm flipH="1">
            <a:off x="7096352" y="1606442"/>
            <a:ext cx="2386354" cy="937475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993" y="6164359"/>
            <a:ext cx="1130485" cy="587466"/>
          </a:xfrm>
          <a:prstGeom prst="rect">
            <a:avLst/>
          </a:prstGeom>
        </p:spPr>
      </p:pic>
      <p:sp>
        <p:nvSpPr>
          <p:cNvPr id="122" name="TextBox 121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496814" y="767032"/>
            <a:ext cx="451649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Me And My Relationships</a:t>
            </a:r>
            <a:endParaRPr lang="en-US" sz="30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302765" y="4948859"/>
            <a:ext cx="317671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Recognise that they belong to various groups and communities such as their family;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Explain how these people help us and we can also help them to help us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Identify simple qualities of friendship;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Suggest simple strategies for making up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Demonstrate attentive listening skills;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Suggest simple strategies for resolving conflict situations;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Give and receive positive feedback, and experience how this makes them feel.</a:t>
            </a:r>
          </a:p>
        </p:txBody>
      </p:sp>
      <p:sp>
        <p:nvSpPr>
          <p:cNvPr id="88" name="Rectangle 87"/>
          <p:cNvSpPr/>
          <p:nvPr/>
        </p:nvSpPr>
        <p:spPr>
          <a:xfrm>
            <a:off x="4207797" y="62829"/>
            <a:ext cx="78717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PSHE/RHE Skills Progression </a:t>
            </a:r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Reception </a:t>
            </a:r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&amp; KS1</a:t>
            </a:r>
            <a:b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1400" b="1" dirty="0">
                <a:solidFill>
                  <a:srgbClr val="0070C0"/>
                </a:solidFill>
                <a:latin typeface="Fira Sans" panose="020B0503050000020004" pitchFamily="34" charset="0"/>
              </a:rPr>
              <a:t>PSHE teaches us to stay happy, healthy and safe</a:t>
            </a:r>
            <a:endParaRPr lang="en-US" sz="28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2397</TotalTime>
  <Words>505</Words>
  <Application>Microsoft Office PowerPoint</Application>
  <PresentationFormat>Widescreen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Fira Sans</vt:lpstr>
      <vt:lpstr>Fira Sans Light</vt:lpstr>
      <vt:lpstr>League Spartan</vt:lpstr>
      <vt:lpstr>Poppins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59</cp:revision>
  <cp:lastPrinted>2019-12-05T11:29:55Z</cp:lastPrinted>
  <dcterms:created xsi:type="dcterms:W3CDTF">2019-11-04T14:10:22Z</dcterms:created>
  <dcterms:modified xsi:type="dcterms:W3CDTF">2023-03-13T10:48:09Z</dcterms:modified>
</cp:coreProperties>
</file>