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2" y="9428584"/>
            <a:ext cx="294566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2725" y="828675"/>
            <a:ext cx="7280275" cy="40957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1033" y="5185635"/>
            <a:ext cx="6163540" cy="491334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392035" y="38656"/>
            <a:ext cx="7422288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D &amp; T Skills Progression Reception &amp; </a:t>
            </a:r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KS1</a:t>
            </a:r>
          </a:p>
          <a:p>
            <a:pPr algn="ctr"/>
            <a:r>
              <a:rPr lang="en-GB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Design </a:t>
            </a:r>
            <a:r>
              <a:rPr lang="en-GB" b="1" dirty="0">
                <a:solidFill>
                  <a:srgbClr val="0070C0"/>
                </a:solidFill>
                <a:latin typeface="Fira Sans" panose="020B0503050000020004" pitchFamily="34" charset="0"/>
              </a:rPr>
              <a:t>and Technology teaches us how to make things people can use.</a:t>
            </a:r>
            <a:endParaRPr lang="en-US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133540" y="0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9595" y="6601598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140" y="84954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6200000">
            <a:off x="3604570" y="2765441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737615" y="311660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cxnSpLocks/>
          </p:cNvCxnSpPr>
          <p:nvPr/>
        </p:nvCxnSpPr>
        <p:spPr>
          <a:xfrm flipV="1">
            <a:off x="1982866" y="3048914"/>
            <a:ext cx="1686199" cy="395768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190314" y="3195450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1331307" y="3406196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7060836" y="1146911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7197300" y="1317735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3"/>
          </p:cNvCxnSpPr>
          <p:nvPr/>
        </p:nvCxnSpPr>
        <p:spPr>
          <a:xfrm flipH="1">
            <a:off x="7048867" y="1872523"/>
            <a:ext cx="136464" cy="596288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56474" y="77121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290423" y="226549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</p:cNvCxnSpPr>
          <p:nvPr/>
        </p:nvCxnSpPr>
        <p:spPr>
          <a:xfrm>
            <a:off x="2006581" y="502174"/>
            <a:ext cx="1721473" cy="109216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1774" y="4165407"/>
            <a:ext cx="207377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D&amp;T Skills &amp; Techniques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757418" y="1034210"/>
            <a:ext cx="207377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D&amp;T Skills &amp; Techniques</a:t>
            </a:r>
          </a:p>
        </p:txBody>
      </p:sp>
      <p:sp>
        <p:nvSpPr>
          <p:cNvPr id="145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413710" y="2414219"/>
            <a:ext cx="3524596" cy="26369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293562" y="5450565"/>
            <a:ext cx="1717906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Evaluating products</a:t>
            </a:r>
          </a:p>
        </p:txBody>
      </p:sp>
      <p:sp>
        <p:nvSpPr>
          <p:cNvPr id="16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133746" y="1622488"/>
            <a:ext cx="3804560" cy="817694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Identify a purpose for what they intend to design and make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Make simple drawings and label parts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knowledge of existing products to produce </a:t>
            </a:r>
          </a:p>
          <a:p>
            <a:pPr algn="l">
              <a:lnSpc>
                <a:spcPct val="100000"/>
              </a:lnSpc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    ideas</a:t>
            </a: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8733891">
            <a:off x="6998188" y="2526325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101" name="TextBox 10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6228" y="4403805"/>
            <a:ext cx="2781531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Developing, planning &amp; communicating ideas: </a:t>
            </a:r>
          </a:p>
        </p:txBody>
      </p:sp>
      <p:sp>
        <p:nvSpPr>
          <p:cNvPr id="10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45583" y="4664243"/>
            <a:ext cx="3144804" cy="44836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Suggest ideas &amp; explain what they are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Model own ideas in card/paper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95318" y="5128953"/>
            <a:ext cx="2311851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Working with tools to make products: </a:t>
            </a:r>
          </a:p>
        </p:txBody>
      </p:sp>
      <p:sp>
        <p:nvSpPr>
          <p:cNvPr id="12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30455" y="5333437"/>
            <a:ext cx="3175061" cy="124858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Measure, mark out, cut and shape a range of materials (with help)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basic tools such as scissors and hole punch safely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Assemble join and combine materials and components using a variety of methods e.g. glues, tapes, clips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3388449" y="5845159"/>
            <a:ext cx="1765996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Evaluating products </a:t>
            </a:r>
          </a:p>
        </p:txBody>
      </p:sp>
      <p:sp>
        <p:nvSpPr>
          <p:cNvPr id="13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3405218" y="6053399"/>
            <a:ext cx="2708969" cy="44836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Evaluate products by discussing how well they work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Identify changes that might be made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232395" y="1380734"/>
            <a:ext cx="2826415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Developing, planning &amp; communicating ideas: 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269265" y="2427799"/>
            <a:ext cx="2311851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Working with tools to make products: </a:t>
            </a:r>
          </a:p>
        </p:txBody>
      </p:sp>
      <p:sp>
        <p:nvSpPr>
          <p:cNvPr id="125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172778" y="2643158"/>
            <a:ext cx="4019222" cy="78691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Measure, cut out and score with some accuracy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Begin to select tools and materials; use correct vocabulary to describe them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join materials/components together in different  ways </a:t>
            </a:r>
          </a:p>
        </p:txBody>
      </p:sp>
      <p:sp>
        <p:nvSpPr>
          <p:cNvPr id="123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293562" y="5733546"/>
            <a:ext cx="3524596" cy="75613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Evaluate against design criteria describing what went well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Evaluate and make changes to products as they are developed</a:t>
            </a:r>
          </a:p>
        </p:txBody>
      </p:sp>
      <p:sp>
        <p:nvSpPr>
          <p:cNvPr id="4" name="Rectangle 3"/>
          <p:cNvSpPr/>
          <p:nvPr/>
        </p:nvSpPr>
        <p:spPr>
          <a:xfrm>
            <a:off x="62418" y="2798824"/>
            <a:ext cx="30133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  <a:ea typeface="Calibri" panose="020F0502020204030204" pitchFamily="34" charset="0"/>
                <a:cs typeface="Times New Roman" panose="02020603050405020304" pitchFamily="18" charset="0"/>
              </a:rPr>
              <a:t>Selects appropriate resources and adapts work where necessary</a:t>
            </a:r>
            <a:r>
              <a:rPr lang="en-GB" sz="1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64315" y="1859800"/>
            <a:ext cx="305215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  <a:ea typeface="Calibri" panose="020F0502020204030204" pitchFamily="34" charset="0"/>
                <a:cs typeface="Times New Roman" panose="02020603050405020304" pitchFamily="18" charset="0"/>
              </a:rPr>
              <a:t>Uses simple tools and techniques competently and appropriately</a:t>
            </a:r>
            <a:r>
              <a:rPr lang="en-GB" sz="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  <a:ea typeface="Calibri" panose="020F0502020204030204" pitchFamily="34" charset="0"/>
                <a:cs typeface="Times New Roman" panose="02020603050405020304" pitchFamily="18" charset="0"/>
              </a:rPr>
              <a:t>Selects tools and techniques needed to shape, assemble and join materials they are using.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  <a:ea typeface="Calibri" panose="020F0502020204030204" pitchFamily="34" charset="0"/>
                <a:cs typeface="Times New Roman" panose="02020603050405020304" pitchFamily="18" charset="0"/>
              </a:rPr>
              <a:t>Uses various construction materials.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accent1">
                  <a:lumMod val="75000"/>
                </a:schemeClr>
              </a:solidFill>
              <a:latin typeface="Fira Sans Light" panose="020B04030500000200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921" y="1290818"/>
            <a:ext cx="30566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  <a:ea typeface="Calibri" panose="020F0502020204030204" pitchFamily="34" charset="0"/>
                <a:cs typeface="Times New Roman" panose="02020603050405020304" pitchFamily="18" charset="0"/>
              </a:rPr>
              <a:t>Constructs with a purpose in mind, using a variety of resources</a:t>
            </a:r>
            <a:r>
              <a:rPr lang="en-GB" sz="1000" dirty="0">
                <a:latin typeface="Fira Sans Light" panose="020B04030500000200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dirty="0">
              <a:latin typeface="Fira Sans Light" panose="020B0403050000020004"/>
            </a:endParaRP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575909" y="862780"/>
            <a:ext cx="207377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D&amp;T Skills &amp; Techniques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95633" y="1107497"/>
            <a:ext cx="2781531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Developing, planning &amp; communicating ideas: 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87329" y="1645381"/>
            <a:ext cx="2311851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Working with tools to make products: 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203262" y="2632352"/>
            <a:ext cx="1343638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Evaluating products: </a:t>
            </a:r>
          </a:p>
        </p:txBody>
      </p:sp>
      <p:sp>
        <p:nvSpPr>
          <p:cNvPr id="7" name="Rectangle 6"/>
          <p:cNvSpPr/>
          <p:nvPr/>
        </p:nvSpPr>
        <p:spPr>
          <a:xfrm>
            <a:off x="3386642" y="4807642"/>
            <a:ext cx="236135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Cooking &amp; nutrition: </a:t>
            </a:r>
          </a:p>
        </p:txBody>
      </p:sp>
      <p:sp>
        <p:nvSpPr>
          <p:cNvPr id="133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3347386" y="4979723"/>
            <a:ext cx="3442209" cy="97158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 where food comes from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 the basic principles of a healthy and varied diet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Cut, peel and grate safely, with support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Work in a safe and hygienic manner</a:t>
            </a:r>
          </a:p>
        </p:txBody>
      </p:sp>
      <p:sp>
        <p:nvSpPr>
          <p:cNvPr id="139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270669" y="4325094"/>
            <a:ext cx="3762666" cy="11254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the basic principles of a healthy and varied diet to prepare dishes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Say where food comes from and identify the origin of some common foods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cut, peel and grate with increasing confidence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Explain hygiene and keep a hygienic kitchen</a:t>
            </a:r>
          </a:p>
        </p:txBody>
      </p:sp>
      <p:sp>
        <p:nvSpPr>
          <p:cNvPr id="140" name="Rectangle 139"/>
          <p:cNvSpPr/>
          <p:nvPr/>
        </p:nvSpPr>
        <p:spPr>
          <a:xfrm>
            <a:off x="8196599" y="4137294"/>
            <a:ext cx="236135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Cooking &amp; nutrition: 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263089" y="3389916"/>
            <a:ext cx="142699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Technical knowledge: </a:t>
            </a:r>
          </a:p>
        </p:txBody>
      </p:sp>
      <p:sp>
        <p:nvSpPr>
          <p:cNvPr id="143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172778" y="3596428"/>
            <a:ext cx="3609688" cy="60225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Explore and use mechanisms (</a:t>
            </a:r>
            <a:r>
              <a:rPr lang="en-US" sz="1000" dirty="0" err="1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eg</a:t>
            </a: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. </a:t>
            </a:r>
            <a:r>
              <a:rPr lang="en-US" sz="1000" dirty="0" err="1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leversl</a:t>
            </a: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, sliders, wheels and axles) in products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Use finishing techniques to make product look good </a:t>
            </a:r>
          </a:p>
        </p:txBody>
      </p:sp>
      <p:pic>
        <p:nvPicPr>
          <p:cNvPr id="130" name="Picture 1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427" y="6316057"/>
            <a:ext cx="919908" cy="47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2015</TotalTime>
  <Words>390</Words>
  <Application>Microsoft Office PowerPoint</Application>
  <PresentationFormat>Widescreen</PresentationFormat>
  <Paragraphs>52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Fira Sans</vt:lpstr>
      <vt:lpstr>Fira Sans Light</vt:lpstr>
      <vt:lpstr>League Spartan</vt:lpstr>
      <vt:lpstr>Open Sans Light</vt:lpstr>
      <vt:lpstr>Poppins</vt:lpstr>
      <vt:lpstr>Times New Roman</vt:lpstr>
      <vt:lpstr>Wingdings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89</cp:revision>
  <cp:lastPrinted>2020-06-12T09:00:48Z</cp:lastPrinted>
  <dcterms:created xsi:type="dcterms:W3CDTF">2019-11-04T14:10:22Z</dcterms:created>
  <dcterms:modified xsi:type="dcterms:W3CDTF">2023-03-13T14:38:13Z</dcterms:modified>
</cp:coreProperties>
</file>